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272" r:id="rId4"/>
    <p:sldId id="273" r:id="rId5"/>
    <p:sldId id="270" r:id="rId6"/>
    <p:sldId id="256" r:id="rId7"/>
    <p:sldId id="257" r:id="rId8"/>
    <p:sldId id="263" r:id="rId9"/>
    <p:sldId id="261" r:id="rId10"/>
    <p:sldId id="258" r:id="rId11"/>
    <p:sldId id="259" r:id="rId12"/>
    <p:sldId id="262" r:id="rId13"/>
    <p:sldId id="260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05B39A-2370-4B56-866F-75F5C3B5DC6E}" v="32" dt="2022-12-15T13:14:42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mel, Stephen K" userId="8195ab4f-0edc-46e1-bf14-3b7fe5f2a2b2" providerId="ADAL" clId="{C405B39A-2370-4B56-866F-75F5C3B5DC6E}"/>
    <pc:docChg chg="undo custSel addSld delSld modSld sldOrd">
      <pc:chgData name="Formel, Stephen K" userId="8195ab4f-0edc-46e1-bf14-3b7fe5f2a2b2" providerId="ADAL" clId="{C405B39A-2370-4B56-866F-75F5C3B5DC6E}" dt="2022-12-15T13:21:13.436" v="621"/>
      <pc:docMkLst>
        <pc:docMk/>
      </pc:docMkLst>
      <pc:sldChg chg="addSp delSp modSp mod">
        <pc:chgData name="Formel, Stephen K" userId="8195ab4f-0edc-46e1-bf14-3b7fe5f2a2b2" providerId="ADAL" clId="{C405B39A-2370-4B56-866F-75F5C3B5DC6E}" dt="2022-12-08T18:47:45.892" v="243" actId="1076"/>
        <pc:sldMkLst>
          <pc:docMk/>
          <pc:sldMk cId="625687564" sldId="257"/>
        </pc:sldMkLst>
        <pc:spChg chg="add mod">
          <ac:chgData name="Formel, Stephen K" userId="8195ab4f-0edc-46e1-bf14-3b7fe5f2a2b2" providerId="ADAL" clId="{C405B39A-2370-4B56-866F-75F5C3B5DC6E}" dt="2022-12-08T18:40:18.784" v="144" actId="1076"/>
          <ac:spMkLst>
            <pc:docMk/>
            <pc:sldMk cId="625687564" sldId="257"/>
            <ac:spMk id="4" creationId="{B2ABCF45-E23A-4F76-8C8D-756812381277}"/>
          </ac:spMkLst>
        </pc:spChg>
        <pc:picChg chg="add mod">
          <ac:chgData name="Formel, Stephen K" userId="8195ab4f-0edc-46e1-bf14-3b7fe5f2a2b2" providerId="ADAL" clId="{C405B39A-2370-4B56-866F-75F5C3B5DC6E}" dt="2022-12-08T18:47:45.892" v="243" actId="1076"/>
          <ac:picMkLst>
            <pc:docMk/>
            <pc:sldMk cId="625687564" sldId="257"/>
            <ac:picMk id="6" creationId="{4020BA96-2648-4A6C-84E3-079F9326572D}"/>
          </ac:picMkLst>
        </pc:picChg>
        <pc:picChg chg="add del mod">
          <ac:chgData name="Formel, Stephen K" userId="8195ab4f-0edc-46e1-bf14-3b7fe5f2a2b2" providerId="ADAL" clId="{C405B39A-2370-4B56-866F-75F5C3B5DC6E}" dt="2022-12-08T18:39:56.241" v="138" actId="478"/>
          <ac:picMkLst>
            <pc:docMk/>
            <pc:sldMk cId="625687564" sldId="257"/>
            <ac:picMk id="8" creationId="{957F0C0F-FC9F-4AFB-ABDA-8831E31EB03D}"/>
          </ac:picMkLst>
        </pc:picChg>
        <pc:picChg chg="add del mod">
          <ac:chgData name="Formel, Stephen K" userId="8195ab4f-0edc-46e1-bf14-3b7fe5f2a2b2" providerId="ADAL" clId="{C405B39A-2370-4B56-866F-75F5C3B5DC6E}" dt="2022-12-08T18:39:56.241" v="138" actId="478"/>
          <ac:picMkLst>
            <pc:docMk/>
            <pc:sldMk cId="625687564" sldId="257"/>
            <ac:picMk id="10" creationId="{E1511A61-1C7E-4052-8297-746C72820732}"/>
          </ac:picMkLst>
        </pc:picChg>
      </pc:sldChg>
      <pc:sldChg chg="add">
        <pc:chgData name="Formel, Stephen K" userId="8195ab4f-0edc-46e1-bf14-3b7fe5f2a2b2" providerId="ADAL" clId="{C405B39A-2370-4B56-866F-75F5C3B5DC6E}" dt="2022-12-08T18:39:53.002" v="137" actId="2890"/>
        <pc:sldMkLst>
          <pc:docMk/>
          <pc:sldMk cId="3311612568" sldId="258"/>
        </pc:sldMkLst>
      </pc:sldChg>
      <pc:sldChg chg="modSp add mod">
        <pc:chgData name="Formel, Stephen K" userId="8195ab4f-0edc-46e1-bf14-3b7fe5f2a2b2" providerId="ADAL" clId="{C405B39A-2370-4B56-866F-75F5C3B5DC6E}" dt="2022-12-08T18:41:25.776" v="151" actId="14826"/>
        <pc:sldMkLst>
          <pc:docMk/>
          <pc:sldMk cId="1884027247" sldId="259"/>
        </pc:sldMkLst>
        <pc:spChg chg="mod">
          <ac:chgData name="Formel, Stephen K" userId="8195ab4f-0edc-46e1-bf14-3b7fe5f2a2b2" providerId="ADAL" clId="{C405B39A-2370-4B56-866F-75F5C3B5DC6E}" dt="2022-12-08T18:40:47.379" v="148" actId="20577"/>
          <ac:spMkLst>
            <pc:docMk/>
            <pc:sldMk cId="1884027247" sldId="259"/>
            <ac:spMk id="4" creationId="{B2ABCF45-E23A-4F76-8C8D-756812381277}"/>
          </ac:spMkLst>
        </pc:spChg>
        <pc:picChg chg="mod">
          <ac:chgData name="Formel, Stephen K" userId="8195ab4f-0edc-46e1-bf14-3b7fe5f2a2b2" providerId="ADAL" clId="{C405B39A-2370-4B56-866F-75F5C3B5DC6E}" dt="2022-12-08T18:41:25.776" v="151" actId="14826"/>
          <ac:picMkLst>
            <pc:docMk/>
            <pc:sldMk cId="1884027247" sldId="259"/>
            <ac:picMk id="6" creationId="{4020BA96-2648-4A6C-84E3-079F9326572D}"/>
          </ac:picMkLst>
        </pc:picChg>
      </pc:sldChg>
      <pc:sldChg chg="modSp add mod">
        <pc:chgData name="Formel, Stephen K" userId="8195ab4f-0edc-46e1-bf14-3b7fe5f2a2b2" providerId="ADAL" clId="{C405B39A-2370-4B56-866F-75F5C3B5DC6E}" dt="2022-12-08T18:42:02.701" v="152" actId="14826"/>
        <pc:sldMkLst>
          <pc:docMk/>
          <pc:sldMk cId="2655981491" sldId="260"/>
        </pc:sldMkLst>
        <pc:spChg chg="mod">
          <ac:chgData name="Formel, Stephen K" userId="8195ab4f-0edc-46e1-bf14-3b7fe5f2a2b2" providerId="ADAL" clId="{C405B39A-2370-4B56-866F-75F5C3B5DC6E}" dt="2022-12-08T18:40:52.060" v="150" actId="20577"/>
          <ac:spMkLst>
            <pc:docMk/>
            <pc:sldMk cId="2655981491" sldId="260"/>
            <ac:spMk id="4" creationId="{B2ABCF45-E23A-4F76-8C8D-756812381277}"/>
          </ac:spMkLst>
        </pc:spChg>
        <pc:picChg chg="mod">
          <ac:chgData name="Formel, Stephen K" userId="8195ab4f-0edc-46e1-bf14-3b7fe5f2a2b2" providerId="ADAL" clId="{C405B39A-2370-4B56-866F-75F5C3B5DC6E}" dt="2022-12-08T18:42:02.701" v="152" actId="14826"/>
          <ac:picMkLst>
            <pc:docMk/>
            <pc:sldMk cId="2655981491" sldId="260"/>
            <ac:picMk id="6" creationId="{4020BA96-2648-4A6C-84E3-079F9326572D}"/>
          </ac:picMkLst>
        </pc:picChg>
      </pc:sldChg>
      <pc:sldChg chg="modSp add mod">
        <pc:chgData name="Formel, Stephen K" userId="8195ab4f-0edc-46e1-bf14-3b7fe5f2a2b2" providerId="ADAL" clId="{C405B39A-2370-4B56-866F-75F5C3B5DC6E}" dt="2022-12-08T18:43:11.779" v="211" actId="14826"/>
        <pc:sldMkLst>
          <pc:docMk/>
          <pc:sldMk cId="118065846" sldId="261"/>
        </pc:sldMkLst>
        <pc:spChg chg="mod">
          <ac:chgData name="Formel, Stephen K" userId="8195ab4f-0edc-46e1-bf14-3b7fe5f2a2b2" providerId="ADAL" clId="{C405B39A-2370-4B56-866F-75F5C3B5DC6E}" dt="2022-12-08T18:42:59.682" v="210" actId="20577"/>
          <ac:spMkLst>
            <pc:docMk/>
            <pc:sldMk cId="118065846" sldId="261"/>
            <ac:spMk id="4" creationId="{B2ABCF45-E23A-4F76-8C8D-756812381277}"/>
          </ac:spMkLst>
        </pc:spChg>
        <pc:picChg chg="mod">
          <ac:chgData name="Formel, Stephen K" userId="8195ab4f-0edc-46e1-bf14-3b7fe5f2a2b2" providerId="ADAL" clId="{C405B39A-2370-4B56-866F-75F5C3B5DC6E}" dt="2022-12-08T18:43:11.779" v="211" actId="14826"/>
          <ac:picMkLst>
            <pc:docMk/>
            <pc:sldMk cId="118065846" sldId="261"/>
            <ac:picMk id="6" creationId="{4020BA96-2648-4A6C-84E3-079F9326572D}"/>
          </ac:picMkLst>
        </pc:picChg>
      </pc:sldChg>
      <pc:sldChg chg="addSp modSp add mod">
        <pc:chgData name="Formel, Stephen K" userId="8195ab4f-0edc-46e1-bf14-3b7fe5f2a2b2" providerId="ADAL" clId="{C405B39A-2370-4B56-866F-75F5C3B5DC6E}" dt="2022-12-08T18:47:20.892" v="242" actId="1076"/>
        <pc:sldMkLst>
          <pc:docMk/>
          <pc:sldMk cId="4164583627" sldId="262"/>
        </pc:sldMkLst>
        <pc:spChg chg="mod">
          <ac:chgData name="Formel, Stephen K" userId="8195ab4f-0edc-46e1-bf14-3b7fe5f2a2b2" providerId="ADAL" clId="{C405B39A-2370-4B56-866F-75F5C3B5DC6E}" dt="2022-12-08T18:47:20.892" v="242" actId="1076"/>
          <ac:spMkLst>
            <pc:docMk/>
            <pc:sldMk cId="4164583627" sldId="262"/>
            <ac:spMk id="4" creationId="{B2ABCF45-E23A-4F76-8C8D-756812381277}"/>
          </ac:spMkLst>
        </pc:spChg>
        <pc:picChg chg="add mod">
          <ac:chgData name="Formel, Stephen K" userId="8195ab4f-0edc-46e1-bf14-3b7fe5f2a2b2" providerId="ADAL" clId="{C405B39A-2370-4B56-866F-75F5C3B5DC6E}" dt="2022-12-08T18:46:27.121" v="218" actId="14826"/>
          <ac:picMkLst>
            <pc:docMk/>
            <pc:sldMk cId="4164583627" sldId="262"/>
            <ac:picMk id="5" creationId="{493E2E0B-587F-46CC-B72F-05A1BF8886A3}"/>
          </ac:picMkLst>
        </pc:picChg>
        <pc:picChg chg="mod">
          <ac:chgData name="Formel, Stephen K" userId="8195ab4f-0edc-46e1-bf14-3b7fe5f2a2b2" providerId="ADAL" clId="{C405B39A-2370-4B56-866F-75F5C3B5DC6E}" dt="2022-12-08T18:46:05.172" v="217" actId="14100"/>
          <ac:picMkLst>
            <pc:docMk/>
            <pc:sldMk cId="4164583627" sldId="262"/>
            <ac:picMk id="6" creationId="{4020BA96-2648-4A6C-84E3-079F9326572D}"/>
          </ac:picMkLst>
        </pc:picChg>
      </pc:sldChg>
      <pc:sldChg chg="new del">
        <pc:chgData name="Formel, Stephen K" userId="8195ab4f-0edc-46e1-bf14-3b7fe5f2a2b2" providerId="ADAL" clId="{C405B39A-2370-4B56-866F-75F5C3B5DC6E}" dt="2022-12-08T18:48:26.963" v="245" actId="680"/>
        <pc:sldMkLst>
          <pc:docMk/>
          <pc:sldMk cId="1138181531" sldId="263"/>
        </pc:sldMkLst>
      </pc:sldChg>
      <pc:sldChg chg="modSp add mod">
        <pc:chgData name="Formel, Stephen K" userId="8195ab4f-0edc-46e1-bf14-3b7fe5f2a2b2" providerId="ADAL" clId="{C405B39A-2370-4B56-866F-75F5C3B5DC6E}" dt="2022-12-08T18:49:20.820" v="250" actId="14826"/>
        <pc:sldMkLst>
          <pc:docMk/>
          <pc:sldMk cId="4041367923" sldId="263"/>
        </pc:sldMkLst>
        <pc:spChg chg="mod">
          <ac:chgData name="Formel, Stephen K" userId="8195ab4f-0edc-46e1-bf14-3b7fe5f2a2b2" providerId="ADAL" clId="{C405B39A-2370-4B56-866F-75F5C3B5DC6E}" dt="2022-12-08T18:49:07.483" v="249" actId="20577"/>
          <ac:spMkLst>
            <pc:docMk/>
            <pc:sldMk cId="4041367923" sldId="263"/>
            <ac:spMk id="4" creationId="{B2ABCF45-E23A-4F76-8C8D-756812381277}"/>
          </ac:spMkLst>
        </pc:spChg>
        <pc:picChg chg="mod">
          <ac:chgData name="Formel, Stephen K" userId="8195ab4f-0edc-46e1-bf14-3b7fe5f2a2b2" providerId="ADAL" clId="{C405B39A-2370-4B56-866F-75F5C3B5DC6E}" dt="2022-12-08T18:49:20.820" v="250" actId="14826"/>
          <ac:picMkLst>
            <pc:docMk/>
            <pc:sldMk cId="4041367923" sldId="263"/>
            <ac:picMk id="6" creationId="{4020BA96-2648-4A6C-84E3-079F9326572D}"/>
          </ac:picMkLst>
        </pc:picChg>
      </pc:sldChg>
      <pc:sldChg chg="addSp delSp modSp new mod">
        <pc:chgData name="Formel, Stephen K" userId="8195ab4f-0edc-46e1-bf14-3b7fe5f2a2b2" providerId="ADAL" clId="{C405B39A-2370-4B56-866F-75F5C3B5DC6E}" dt="2022-12-08T20:48:35.159" v="505" actId="20577"/>
        <pc:sldMkLst>
          <pc:docMk/>
          <pc:sldMk cId="3422317787" sldId="264"/>
        </pc:sldMkLst>
        <pc:spChg chg="mod">
          <ac:chgData name="Formel, Stephen K" userId="8195ab4f-0edc-46e1-bf14-3b7fe5f2a2b2" providerId="ADAL" clId="{C405B39A-2370-4B56-866F-75F5C3B5DC6E}" dt="2022-12-08T19:04:20.191" v="467" actId="20577"/>
          <ac:spMkLst>
            <pc:docMk/>
            <pc:sldMk cId="3422317787" sldId="264"/>
            <ac:spMk id="2" creationId="{ACACF7F4-00D7-4450-965F-0DBB57EB51C0}"/>
          </ac:spMkLst>
        </pc:spChg>
        <pc:spChg chg="del mod">
          <ac:chgData name="Formel, Stephen K" userId="8195ab4f-0edc-46e1-bf14-3b7fe5f2a2b2" providerId="ADAL" clId="{C405B39A-2370-4B56-866F-75F5C3B5DC6E}" dt="2022-12-08T18:57:08.256" v="269"/>
          <ac:spMkLst>
            <pc:docMk/>
            <pc:sldMk cId="3422317787" sldId="264"/>
            <ac:spMk id="3" creationId="{76B0391A-184F-46D7-AC59-CBCCC851E199}"/>
          </ac:spMkLst>
        </pc:spChg>
        <pc:spChg chg="add mod">
          <ac:chgData name="Formel, Stephen K" userId="8195ab4f-0edc-46e1-bf14-3b7fe5f2a2b2" providerId="ADAL" clId="{C405B39A-2370-4B56-866F-75F5C3B5DC6E}" dt="2022-12-08T20:48:35.159" v="505" actId="20577"/>
          <ac:spMkLst>
            <pc:docMk/>
            <pc:sldMk cId="3422317787" sldId="264"/>
            <ac:spMk id="5" creationId="{C7EFF346-3284-4BF8-8C40-4A7C95489DC1}"/>
          </ac:spMkLst>
        </pc:spChg>
        <pc:graphicFrameChg chg="add mod modGraphic">
          <ac:chgData name="Formel, Stephen K" userId="8195ab4f-0edc-46e1-bf14-3b7fe5f2a2b2" providerId="ADAL" clId="{C405B39A-2370-4B56-866F-75F5C3B5DC6E}" dt="2022-12-08T19:00:07.049" v="413" actId="12385"/>
          <ac:graphicFrameMkLst>
            <pc:docMk/>
            <pc:sldMk cId="3422317787" sldId="264"/>
            <ac:graphicFrameMk id="4" creationId="{A1AEB026-DD9D-475F-BE47-1D5355FAE0DC}"/>
          </ac:graphicFrameMkLst>
        </pc:graphicFrameChg>
      </pc:sldChg>
      <pc:sldChg chg="addSp delSp modSp new mod">
        <pc:chgData name="Formel, Stephen K" userId="8195ab4f-0edc-46e1-bf14-3b7fe5f2a2b2" providerId="ADAL" clId="{C405B39A-2370-4B56-866F-75F5C3B5DC6E}" dt="2022-12-08T19:40:37.363" v="494" actId="208"/>
        <pc:sldMkLst>
          <pc:docMk/>
          <pc:sldMk cId="290224961" sldId="265"/>
        </pc:sldMkLst>
        <pc:spChg chg="del">
          <ac:chgData name="Formel, Stephen K" userId="8195ab4f-0edc-46e1-bf14-3b7fe5f2a2b2" providerId="ADAL" clId="{C405B39A-2370-4B56-866F-75F5C3B5DC6E}" dt="2022-12-08T19:38:20.541" v="474" actId="478"/>
          <ac:spMkLst>
            <pc:docMk/>
            <pc:sldMk cId="290224961" sldId="265"/>
            <ac:spMk id="2" creationId="{3E1657EE-0523-4B01-A5AA-A5CEFBF66CF4}"/>
          </ac:spMkLst>
        </pc:spChg>
        <pc:spChg chg="del">
          <ac:chgData name="Formel, Stephen K" userId="8195ab4f-0edc-46e1-bf14-3b7fe5f2a2b2" providerId="ADAL" clId="{C405B39A-2370-4B56-866F-75F5C3B5DC6E}" dt="2022-12-08T19:38:11.376" v="469"/>
          <ac:spMkLst>
            <pc:docMk/>
            <pc:sldMk cId="290224961" sldId="265"/>
            <ac:spMk id="3" creationId="{BBE9E1B4-D5D8-4506-9268-3AA9C20915A9}"/>
          </ac:spMkLst>
        </pc:spChg>
        <pc:spChg chg="add del mod">
          <ac:chgData name="Formel, Stephen K" userId="8195ab4f-0edc-46e1-bf14-3b7fe5f2a2b2" providerId="ADAL" clId="{C405B39A-2370-4B56-866F-75F5C3B5DC6E}" dt="2022-12-08T19:39:08.319" v="479" actId="478"/>
          <ac:spMkLst>
            <pc:docMk/>
            <pc:sldMk cId="290224961" sldId="265"/>
            <ac:spMk id="7" creationId="{CA92CE73-12DA-4C2B-B899-247B932726D7}"/>
          </ac:spMkLst>
        </pc:spChg>
        <pc:picChg chg="add del mod">
          <ac:chgData name="Formel, Stephen K" userId="8195ab4f-0edc-46e1-bf14-3b7fe5f2a2b2" providerId="ADAL" clId="{C405B39A-2370-4B56-866F-75F5C3B5DC6E}" dt="2022-12-08T19:39:05.558" v="478" actId="478"/>
          <ac:picMkLst>
            <pc:docMk/>
            <pc:sldMk cId="290224961" sldId="265"/>
            <ac:picMk id="5" creationId="{A489545F-15C8-4D4B-8E7F-5F1611CEB474}"/>
          </ac:picMkLst>
        </pc:picChg>
        <pc:picChg chg="add del mod">
          <ac:chgData name="Formel, Stephen K" userId="8195ab4f-0edc-46e1-bf14-3b7fe5f2a2b2" providerId="ADAL" clId="{C405B39A-2370-4B56-866F-75F5C3B5DC6E}" dt="2022-12-08T19:40:22.207" v="487" actId="478"/>
          <ac:picMkLst>
            <pc:docMk/>
            <pc:sldMk cId="290224961" sldId="265"/>
            <ac:picMk id="9" creationId="{D8799AF7-2DEB-46B1-81D4-BEAEE1645474}"/>
          </ac:picMkLst>
        </pc:picChg>
        <pc:picChg chg="add mod">
          <ac:chgData name="Formel, Stephen K" userId="8195ab4f-0edc-46e1-bf14-3b7fe5f2a2b2" providerId="ADAL" clId="{C405B39A-2370-4B56-866F-75F5C3B5DC6E}" dt="2022-12-08T19:40:37.363" v="494" actId="208"/>
          <ac:picMkLst>
            <pc:docMk/>
            <pc:sldMk cId="290224961" sldId="265"/>
            <ac:picMk id="11" creationId="{D043ACDE-4CD1-4D65-8A16-213EE46FD6BD}"/>
          </ac:picMkLst>
        </pc:picChg>
      </pc:sldChg>
      <pc:sldChg chg="modSp add">
        <pc:chgData name="Formel, Stephen K" userId="8195ab4f-0edc-46e1-bf14-3b7fe5f2a2b2" providerId="ADAL" clId="{C405B39A-2370-4B56-866F-75F5C3B5DC6E}" dt="2022-12-08T20:07:46.422" v="496" actId="14826"/>
        <pc:sldMkLst>
          <pc:docMk/>
          <pc:sldMk cId="398598666" sldId="266"/>
        </pc:sldMkLst>
        <pc:picChg chg="mod">
          <ac:chgData name="Formel, Stephen K" userId="8195ab4f-0edc-46e1-bf14-3b7fe5f2a2b2" providerId="ADAL" clId="{C405B39A-2370-4B56-866F-75F5C3B5DC6E}" dt="2022-12-08T20:07:46.422" v="496" actId="14826"/>
          <ac:picMkLst>
            <pc:docMk/>
            <pc:sldMk cId="398598666" sldId="266"/>
            <ac:picMk id="11" creationId="{D043ACDE-4CD1-4D65-8A16-213EE46FD6BD}"/>
          </ac:picMkLst>
        </pc:picChg>
      </pc:sldChg>
      <pc:sldChg chg="modSp add">
        <pc:chgData name="Formel, Stephen K" userId="8195ab4f-0edc-46e1-bf14-3b7fe5f2a2b2" providerId="ADAL" clId="{C405B39A-2370-4B56-866F-75F5C3B5DC6E}" dt="2022-12-08T20:07:58.728" v="498" actId="14826"/>
        <pc:sldMkLst>
          <pc:docMk/>
          <pc:sldMk cId="2270650200" sldId="267"/>
        </pc:sldMkLst>
        <pc:picChg chg="mod">
          <ac:chgData name="Formel, Stephen K" userId="8195ab4f-0edc-46e1-bf14-3b7fe5f2a2b2" providerId="ADAL" clId="{C405B39A-2370-4B56-866F-75F5C3B5DC6E}" dt="2022-12-08T20:07:58.728" v="498" actId="14826"/>
          <ac:picMkLst>
            <pc:docMk/>
            <pc:sldMk cId="2270650200" sldId="267"/>
            <ac:picMk id="11" creationId="{D043ACDE-4CD1-4D65-8A16-213EE46FD6BD}"/>
          </ac:picMkLst>
        </pc:picChg>
      </pc:sldChg>
      <pc:sldChg chg="modSp add mod">
        <pc:chgData name="Formel, Stephen K" userId="8195ab4f-0edc-46e1-bf14-3b7fe5f2a2b2" providerId="ADAL" clId="{C405B39A-2370-4B56-866F-75F5C3B5DC6E}" dt="2022-12-08T20:18:09.011" v="502" actId="14100"/>
        <pc:sldMkLst>
          <pc:docMk/>
          <pc:sldMk cId="3158661842" sldId="268"/>
        </pc:sldMkLst>
        <pc:picChg chg="mod">
          <ac:chgData name="Formel, Stephen K" userId="8195ab4f-0edc-46e1-bf14-3b7fe5f2a2b2" providerId="ADAL" clId="{C405B39A-2370-4B56-866F-75F5C3B5DC6E}" dt="2022-12-08T20:18:09.011" v="502" actId="14100"/>
          <ac:picMkLst>
            <pc:docMk/>
            <pc:sldMk cId="3158661842" sldId="268"/>
            <ac:picMk id="11" creationId="{D043ACDE-4CD1-4D65-8A16-213EE46FD6BD}"/>
          </ac:picMkLst>
        </pc:picChg>
      </pc:sldChg>
      <pc:sldChg chg="modSp add mod">
        <pc:chgData name="Formel, Stephen K" userId="8195ab4f-0edc-46e1-bf14-3b7fe5f2a2b2" providerId="ADAL" clId="{C405B39A-2370-4B56-866F-75F5C3B5DC6E}" dt="2022-12-15T13:11:13.456" v="512" actId="20577"/>
        <pc:sldMkLst>
          <pc:docMk/>
          <pc:sldMk cId="2385676117" sldId="269"/>
        </pc:sldMkLst>
        <pc:spChg chg="mod">
          <ac:chgData name="Formel, Stephen K" userId="8195ab4f-0edc-46e1-bf14-3b7fe5f2a2b2" providerId="ADAL" clId="{C405B39A-2370-4B56-866F-75F5C3B5DC6E}" dt="2022-12-15T13:11:07.016" v="510" actId="20577"/>
          <ac:spMkLst>
            <pc:docMk/>
            <pc:sldMk cId="2385676117" sldId="269"/>
            <ac:spMk id="2" creationId="{9A168FB1-3E30-4BAD-AEC5-A008886ED537}"/>
          </ac:spMkLst>
        </pc:spChg>
        <pc:spChg chg="mod">
          <ac:chgData name="Formel, Stephen K" userId="8195ab4f-0edc-46e1-bf14-3b7fe5f2a2b2" providerId="ADAL" clId="{C405B39A-2370-4B56-866F-75F5C3B5DC6E}" dt="2022-12-15T13:11:13.456" v="512" actId="20577"/>
          <ac:spMkLst>
            <pc:docMk/>
            <pc:sldMk cId="2385676117" sldId="269"/>
            <ac:spMk id="3" creationId="{94C99957-71F2-4AAE-A9FD-BB757D3C2B73}"/>
          </ac:spMkLst>
        </pc:spChg>
      </pc:sldChg>
      <pc:sldChg chg="modSp add mod">
        <pc:chgData name="Formel, Stephen K" userId="8195ab4f-0edc-46e1-bf14-3b7fe5f2a2b2" providerId="ADAL" clId="{C405B39A-2370-4B56-866F-75F5C3B5DC6E}" dt="2022-12-15T13:18:48.875" v="615" actId="1076"/>
        <pc:sldMkLst>
          <pc:docMk/>
          <pc:sldMk cId="4185126926" sldId="270"/>
        </pc:sldMkLst>
        <pc:spChg chg="mod">
          <ac:chgData name="Formel, Stephen K" userId="8195ab4f-0edc-46e1-bf14-3b7fe5f2a2b2" providerId="ADAL" clId="{C405B39A-2370-4B56-866F-75F5C3B5DC6E}" dt="2022-12-15T13:18:48.875" v="615" actId="1076"/>
          <ac:spMkLst>
            <pc:docMk/>
            <pc:sldMk cId="4185126926" sldId="270"/>
            <ac:spMk id="4" creationId="{B2ABCF45-E23A-4F76-8C8D-756812381277}"/>
          </ac:spMkLst>
        </pc:spChg>
        <pc:picChg chg="mod">
          <ac:chgData name="Formel, Stephen K" userId="8195ab4f-0edc-46e1-bf14-3b7fe5f2a2b2" providerId="ADAL" clId="{C405B39A-2370-4B56-866F-75F5C3B5DC6E}" dt="2022-12-15T13:12:25.495" v="514" actId="14826"/>
          <ac:picMkLst>
            <pc:docMk/>
            <pc:sldMk cId="4185126926" sldId="270"/>
            <ac:picMk id="6" creationId="{4020BA96-2648-4A6C-84E3-079F9326572D}"/>
          </ac:picMkLst>
        </pc:picChg>
      </pc:sldChg>
      <pc:sldChg chg="modSp add mod ord">
        <pc:chgData name="Formel, Stephen K" userId="8195ab4f-0edc-46e1-bf14-3b7fe5f2a2b2" providerId="ADAL" clId="{C405B39A-2370-4B56-866F-75F5C3B5DC6E}" dt="2022-12-15T13:21:06.772" v="619"/>
        <pc:sldMkLst>
          <pc:docMk/>
          <pc:sldMk cId="3731641092" sldId="271"/>
        </pc:sldMkLst>
        <pc:spChg chg="mod">
          <ac:chgData name="Formel, Stephen K" userId="8195ab4f-0edc-46e1-bf14-3b7fe5f2a2b2" providerId="ADAL" clId="{C405B39A-2370-4B56-866F-75F5C3B5DC6E}" dt="2022-12-15T13:13:02.992" v="538" actId="13926"/>
          <ac:spMkLst>
            <pc:docMk/>
            <pc:sldMk cId="3731641092" sldId="271"/>
            <ac:spMk id="4" creationId="{B2ABCF45-E23A-4F76-8C8D-756812381277}"/>
          </ac:spMkLst>
        </pc:spChg>
        <pc:picChg chg="mod">
          <ac:chgData name="Formel, Stephen K" userId="8195ab4f-0edc-46e1-bf14-3b7fe5f2a2b2" providerId="ADAL" clId="{C405B39A-2370-4B56-866F-75F5C3B5DC6E}" dt="2022-12-15T13:13:29.798" v="539" actId="14826"/>
          <ac:picMkLst>
            <pc:docMk/>
            <pc:sldMk cId="3731641092" sldId="271"/>
            <ac:picMk id="6" creationId="{4020BA96-2648-4A6C-84E3-079F9326572D}"/>
          </ac:picMkLst>
        </pc:picChg>
      </pc:sldChg>
      <pc:sldChg chg="modSp add mod ord">
        <pc:chgData name="Formel, Stephen K" userId="8195ab4f-0edc-46e1-bf14-3b7fe5f2a2b2" providerId="ADAL" clId="{C405B39A-2370-4B56-866F-75F5C3B5DC6E}" dt="2022-12-15T13:21:06.772" v="619"/>
        <pc:sldMkLst>
          <pc:docMk/>
          <pc:sldMk cId="94812921" sldId="272"/>
        </pc:sldMkLst>
        <pc:spChg chg="mod">
          <ac:chgData name="Formel, Stephen K" userId="8195ab4f-0edc-46e1-bf14-3b7fe5f2a2b2" providerId="ADAL" clId="{C405B39A-2370-4B56-866F-75F5C3B5DC6E}" dt="2022-12-15T13:13:48.317" v="542" actId="20577"/>
          <ac:spMkLst>
            <pc:docMk/>
            <pc:sldMk cId="94812921" sldId="272"/>
            <ac:spMk id="4" creationId="{B2ABCF45-E23A-4F76-8C8D-756812381277}"/>
          </ac:spMkLst>
        </pc:spChg>
        <pc:picChg chg="mod">
          <ac:chgData name="Formel, Stephen K" userId="8195ab4f-0edc-46e1-bf14-3b7fe5f2a2b2" providerId="ADAL" clId="{C405B39A-2370-4B56-866F-75F5C3B5DC6E}" dt="2022-12-15T13:13:58.206" v="543" actId="14826"/>
          <ac:picMkLst>
            <pc:docMk/>
            <pc:sldMk cId="94812921" sldId="272"/>
            <ac:picMk id="6" creationId="{4020BA96-2648-4A6C-84E3-079F9326572D}"/>
          </ac:picMkLst>
        </pc:picChg>
      </pc:sldChg>
      <pc:sldChg chg="modSp add mod ord">
        <pc:chgData name="Formel, Stephen K" userId="8195ab4f-0edc-46e1-bf14-3b7fe5f2a2b2" providerId="ADAL" clId="{C405B39A-2370-4B56-866F-75F5C3B5DC6E}" dt="2022-12-15T13:21:13.436" v="621"/>
        <pc:sldMkLst>
          <pc:docMk/>
          <pc:sldMk cId="2664613920" sldId="273"/>
        </pc:sldMkLst>
        <pc:spChg chg="mod">
          <ac:chgData name="Formel, Stephen K" userId="8195ab4f-0edc-46e1-bf14-3b7fe5f2a2b2" providerId="ADAL" clId="{C405B39A-2370-4B56-866F-75F5C3B5DC6E}" dt="2022-12-15T13:14:08.071" v="546" actId="20577"/>
          <ac:spMkLst>
            <pc:docMk/>
            <pc:sldMk cId="2664613920" sldId="273"/>
            <ac:spMk id="4" creationId="{B2ABCF45-E23A-4F76-8C8D-756812381277}"/>
          </ac:spMkLst>
        </pc:spChg>
        <pc:picChg chg="mod">
          <ac:chgData name="Formel, Stephen K" userId="8195ab4f-0edc-46e1-bf14-3b7fe5f2a2b2" providerId="ADAL" clId="{C405B39A-2370-4B56-866F-75F5C3B5DC6E}" dt="2022-12-15T13:14:42.529" v="547" actId="14826"/>
          <ac:picMkLst>
            <pc:docMk/>
            <pc:sldMk cId="2664613920" sldId="273"/>
            <ac:picMk id="6" creationId="{4020BA96-2648-4A6C-84E3-079F9326572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803F-2BDD-4681-B18D-5A13F9FBB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61C6B-C021-43DD-9360-28C8E7519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502E-330B-4A90-8EEC-7B185355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9FEEF-094D-48EF-9996-838FA291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00C6-3665-44B3-9343-A3FCA00B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6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935BC-0753-4BD5-A73C-B65BFD8F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C5BC6-E068-498A-B574-8E7D80F8E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C0BB9-704D-4FC6-89DB-1D611423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E74D0-0828-4E8C-8602-49EECA32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83C9E-B57E-4F35-983D-8F02893B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1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C9F6A1-725F-4ACE-87E0-54D1C3B61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8A4BB-CA77-4623-A07F-0CFBBDF92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7F4B2-4264-4FCC-ABD6-E71847B7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C2E99-A8F6-4376-8A14-4652EF6B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CB491-69DC-408C-81F7-C56CC3BAB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EF81-46D0-40FD-BF40-3D8AD594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FC11-E572-4E86-A93C-4FDF43F29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1A30B-29C1-49CA-A15E-3ECD13A1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C5CB0-2D7B-4336-8B6B-B0BA52CB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C7D69-053F-4602-8B94-4BE3B155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3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589C-FEB8-4621-8BEB-A6083CDE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F3A2A-353B-445B-ABAA-DA0F8B053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F3CDC-F2A7-4185-AF9F-34D89604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DD191-6A37-4F08-97B6-5C613186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E20D-9298-4FDB-9AE1-42AB1884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3BCB-984F-4EEB-9503-803F5D5A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FB8C-3BF6-424F-BDB7-9E745086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A0C33-F61A-4210-8CEF-61AEAA10D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5B405-D18D-4D36-B951-86D04979F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B7BF4-60ED-41CA-864E-A6DCBCBF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7D201-B00A-460E-867F-FC2AD292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8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9FE3-6589-430A-865F-D8410FAE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FE057-EF98-4E9F-B49C-4C7E3F663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13474-20CE-4A97-AC4D-C95CCD233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0A9F05-78A4-4EDA-A20E-4B235BE79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19199-FA81-4F9D-9A24-C8A8E47B5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60816D-2A8E-4341-8341-5B9910CF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CDAA1-0789-4610-9130-14526B5F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009FC3-713D-4A13-8290-1B42D35C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8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3462-A599-4A45-BB04-23FDE86F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250E4-A8AD-4EBC-8A02-4DAE42A1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2D5B6-245C-46C4-940C-45A6F3DB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2045F-55A0-45DE-8B86-4F4F0612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0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E89A0E-E20F-42CF-B896-361081D0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CEDEF-3CF7-4CEA-BE75-8C402E84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9E790-208F-491C-B888-578CB28E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7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CAAE8-F99C-485B-B8A6-E3019F53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67FC-82E4-4CA9-9906-A4381486C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44AC4-2B25-484C-B12C-49FE22BD0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F0C7C-9281-4D64-AC7C-6E8EDCA4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968B3-0EC2-4404-9D86-A1FCC05D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6C000-3459-4A23-84BA-D3C0A07B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7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C7AF-D0FC-4CB5-B80B-C6429B90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9C170-6DD1-4080-833A-EFC3A300E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3B0E5-5493-456B-A278-57B21385E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5543A-5FB1-4D18-A3FB-72882841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E7451-13AD-4184-A293-90855890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CC7BE-A74E-462B-922C-77715539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3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3AA04-D603-4EF1-8FDF-0326F15D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3FC91-6EEB-4657-9E55-5E6B1E199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8BDA-E083-405C-AE52-A334326B5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604A6-6314-4E70-A244-9FAB99D17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25962-B90E-4C71-9F9C-C0116A91C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9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8FB1-3E30-4BAD-AEC5-A008886ED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Comparison of ES50/100 CONUS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99957-71F2-4AAE-A9FD-BB757D3C2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 15, 2022</a:t>
            </a:r>
          </a:p>
          <a:p>
            <a:r>
              <a:rPr lang="en-US" dirty="0"/>
              <a:t>Questions to sformel@usgs.gov</a:t>
            </a:r>
          </a:p>
        </p:txBody>
      </p:sp>
    </p:spTree>
    <p:extLst>
      <p:ext uri="{BB962C8B-B14F-4D97-AF65-F5344CB8AC3E}">
        <p14:creationId xmlns:p14="http://schemas.microsoft.com/office/powerpoint/2010/main" val="238567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3709193" y="408374"/>
            <a:ext cx="5850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6.  left to right:  ES50, Shannon, Hill 1 (on bottom)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380161"/>
            <a:ext cx="5659778" cy="2829889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57F0C0F-FC9F-4AFB-ABDA-8831E31EB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98" y="1380161"/>
            <a:ext cx="5659778" cy="2829889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E1511A61-1C7E-4052-8297-746C72820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47" y="4483893"/>
            <a:ext cx="4276723" cy="21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12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5163116" y="303599"/>
            <a:ext cx="198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6. ES100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865810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2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4160149" y="370274"/>
            <a:ext cx="387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6. ES100 (left) vs ES50 (right)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874" y="1914043"/>
            <a:ext cx="5865471" cy="2932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E2E0B-587F-46CC-B72F-05A1BF888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2704" y="1914042"/>
            <a:ext cx="5865471" cy="29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3709193" y="408374"/>
            <a:ext cx="596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6.  left to right:  ES100, Shannon, Hill 1 (on bottom)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124" y="1380161"/>
            <a:ext cx="5659778" cy="2829889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57F0C0F-FC9F-4AFB-ABDA-8831E31EB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98" y="1380161"/>
            <a:ext cx="5659778" cy="2829889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E1511A61-1C7E-4052-8297-746C72820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47" y="4483893"/>
            <a:ext cx="4276723" cy="21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81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F7F4-00D7-4450-965F-0DBB57EB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Runtime on Steve’s GFE for: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AEB026-DD9D-475F-BE47-1D5355FAE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797603"/>
              </p:ext>
            </p:extLst>
          </p:nvPr>
        </p:nvGraphicFramePr>
        <p:xfrm>
          <a:off x="914401" y="3288669"/>
          <a:ext cx="7378701" cy="260604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5401209">
                  <a:extLst>
                    <a:ext uri="{9D8B030D-6E8A-4147-A177-3AD203B41FA5}">
                      <a16:colId xmlns:a16="http://schemas.microsoft.com/office/drawing/2014/main" val="1567236766"/>
                    </a:ext>
                  </a:extLst>
                </a:gridCol>
                <a:gridCol w="1977492">
                  <a:extLst>
                    <a:ext uri="{9D8B030D-6E8A-4147-A177-3AD203B41FA5}">
                      <a16:colId xmlns:a16="http://schemas.microsoft.com/office/drawing/2014/main" val="256417291"/>
                    </a:ext>
                  </a:extLst>
                </a:gridCol>
              </a:tblGrid>
              <a:tr h="30452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Section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Wall Minutes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8158345"/>
                  </a:ext>
                </a:extLst>
              </a:tr>
              <a:tr h="30452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setup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0.69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2775634"/>
                  </a:ext>
                </a:extLst>
              </a:tr>
              <a:tr h="30452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spatial_index_of_data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10.23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5953349"/>
                  </a:ext>
                </a:extLst>
              </a:tr>
              <a:tr h="30452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diversity_cal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6.94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3644115"/>
                  </a:ext>
                </a:extLst>
              </a:tr>
              <a:tr h="30452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plot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4.83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0188364"/>
                  </a:ext>
                </a:extLst>
              </a:tr>
              <a:tr h="30452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total_run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23.79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14490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7EFF346-3284-4BF8-8C40-4A7C95489DC1}"/>
              </a:ext>
            </a:extLst>
          </p:cNvPr>
          <p:cNvSpPr txBox="1"/>
          <p:nvPr/>
        </p:nvSpPr>
        <p:spPr>
          <a:xfrm>
            <a:off x="914401" y="1482571"/>
            <a:ext cx="4148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2010s (~ 99 million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resolutions 1-6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continuous and discrete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 diversity metrics</a:t>
            </a:r>
          </a:p>
        </p:txBody>
      </p:sp>
    </p:spTree>
    <p:extLst>
      <p:ext uri="{BB962C8B-B14F-4D97-AF65-F5344CB8AC3E}">
        <p14:creationId xmlns:p14="http://schemas.microsoft.com/office/powerpoint/2010/main" val="3422317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043ACDE-4CD1-4D65-8A16-213EE46FD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33" y="457194"/>
            <a:ext cx="8239133" cy="617934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022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3ACDE-4CD1-4D65-8A16-213EE46FD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433" y="457194"/>
            <a:ext cx="8239132" cy="617934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859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3ACDE-4CD1-4D65-8A16-213EE46FD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433" y="457194"/>
            <a:ext cx="8239132" cy="61793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7065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3ACDE-4CD1-4D65-8A16-213EE46FD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433" y="239311"/>
            <a:ext cx="8529642" cy="639723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5866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5163116" y="303599"/>
            <a:ext cx="301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5. ES50 </a:t>
            </a:r>
            <a:r>
              <a:rPr lang="en-US" dirty="0">
                <a:highlight>
                  <a:srgbClr val="FFFF00"/>
                </a:highlight>
              </a:rPr>
              <a:t>GBIF + OBIS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" y="796538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4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5163116" y="303599"/>
            <a:ext cx="3132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5. ES100 </a:t>
            </a:r>
            <a:r>
              <a:rPr lang="en-US" dirty="0">
                <a:highlight>
                  <a:srgbClr val="FFFF00"/>
                </a:highlight>
              </a:rPr>
              <a:t>GBIF + OBIS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" y="796538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5163116" y="303599"/>
            <a:ext cx="292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5. ES100 </a:t>
            </a:r>
            <a:r>
              <a:rPr lang="en-US" dirty="0">
                <a:highlight>
                  <a:srgbClr val="FFFF00"/>
                </a:highlight>
              </a:rPr>
              <a:t>GBIF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" y="796538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1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3095627" y="330361"/>
            <a:ext cx="600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5. ES50 </a:t>
            </a:r>
            <a:r>
              <a:rPr lang="en-US" dirty="0">
                <a:highlight>
                  <a:srgbClr val="FFFF00"/>
                </a:highlight>
              </a:rPr>
              <a:t>GBIF only (clipped to CONUS bounding box)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" y="796538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2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8FB1-3E30-4BAD-AEC5-A008886ED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Comparison of ES50 CONUS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99957-71F2-4AAE-A9FD-BB757D3C2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 8, 2022</a:t>
            </a:r>
          </a:p>
          <a:p>
            <a:r>
              <a:rPr lang="en-US" dirty="0"/>
              <a:t>Questions to sformel@usgs.gov</a:t>
            </a:r>
          </a:p>
        </p:txBody>
      </p:sp>
    </p:spTree>
    <p:extLst>
      <p:ext uri="{BB962C8B-B14F-4D97-AF65-F5344CB8AC3E}">
        <p14:creationId xmlns:p14="http://schemas.microsoft.com/office/powerpoint/2010/main" val="415202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5163116" y="303599"/>
            <a:ext cx="186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6. ES50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796538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8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5163116" y="303599"/>
            <a:ext cx="186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5. ES50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" y="796538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7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3721130" y="234327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6. ES50 continuous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865810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5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195</Words>
  <Application>Microsoft Office PowerPoint</Application>
  <PresentationFormat>Widescreen</PresentationFormat>
  <Paragraphs>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Comparison of ES50/100 CONUS Maps</vt:lpstr>
      <vt:lpstr>PowerPoint Presentation</vt:lpstr>
      <vt:lpstr>PowerPoint Presentation</vt:lpstr>
      <vt:lpstr>PowerPoint Presentation</vt:lpstr>
      <vt:lpstr>PowerPoint Presentation</vt:lpstr>
      <vt:lpstr>Comparison of ES50 CONUS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Runtime on Steve’s GFE for: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ES50 CONUS Maps</dc:title>
  <dc:creator>Formel, Stephen K</dc:creator>
  <cp:lastModifiedBy>Formel, Stephen K</cp:lastModifiedBy>
  <cp:revision>1</cp:revision>
  <dcterms:created xsi:type="dcterms:W3CDTF">2022-12-08T18:33:33Z</dcterms:created>
  <dcterms:modified xsi:type="dcterms:W3CDTF">2022-12-15T13:21:15Z</dcterms:modified>
</cp:coreProperties>
</file>